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8CB55EEF-A4BA-4C49-8D32-85E7C08122D0}">
          <p14:sldIdLst/>
        </p14:section>
        <p14:section name="Untitled Section" id="{FCAE4ACA-3F0B-4C77-9E9D-5255C631F458}">
          <p14:sldIdLst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928169-D300-42E0-8704-C487F5262AB9}" v="8" dt="2024-07-03T13:57:18.0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fli Maulana" userId="2d4c5f33df5f8ca5" providerId="LiveId" clId="{49928169-D300-42E0-8704-C487F5262AB9}"/>
    <pc:docChg chg="undo custSel modSld">
      <pc:chgData name="Rafli Maulana" userId="2d4c5f33df5f8ca5" providerId="LiveId" clId="{49928169-D300-42E0-8704-C487F5262AB9}" dt="2024-07-03T13:57:51.426" v="100" actId="2711"/>
      <pc:docMkLst>
        <pc:docMk/>
      </pc:docMkLst>
      <pc:sldChg chg="addSp modSp mod">
        <pc:chgData name="Rafli Maulana" userId="2d4c5f33df5f8ca5" providerId="LiveId" clId="{49928169-D300-42E0-8704-C487F5262AB9}" dt="2024-07-03T13:54:58.910" v="36" actId="2711"/>
        <pc:sldMkLst>
          <pc:docMk/>
          <pc:sldMk cId="1614900374" sldId="261"/>
        </pc:sldMkLst>
        <pc:spChg chg="add mod">
          <ac:chgData name="Rafli Maulana" userId="2d4c5f33df5f8ca5" providerId="LiveId" clId="{49928169-D300-42E0-8704-C487F5262AB9}" dt="2024-07-03T13:54:58.910" v="36" actId="2711"/>
          <ac:spMkLst>
            <pc:docMk/>
            <pc:sldMk cId="1614900374" sldId="261"/>
            <ac:spMk id="2" creationId="{78162D59-80E4-43D7-A89B-0406904BE7E1}"/>
          </ac:spMkLst>
        </pc:spChg>
      </pc:sldChg>
      <pc:sldChg chg="addSp modSp mod">
        <pc:chgData name="Rafli Maulana" userId="2d4c5f33df5f8ca5" providerId="LiveId" clId="{49928169-D300-42E0-8704-C487F5262AB9}" dt="2024-07-03T13:55:24.210" v="49" actId="2711"/>
        <pc:sldMkLst>
          <pc:docMk/>
          <pc:sldMk cId="514883420" sldId="262"/>
        </pc:sldMkLst>
        <pc:spChg chg="add mod">
          <ac:chgData name="Rafli Maulana" userId="2d4c5f33df5f8ca5" providerId="LiveId" clId="{49928169-D300-42E0-8704-C487F5262AB9}" dt="2024-07-03T13:55:24.210" v="49" actId="2711"/>
          <ac:spMkLst>
            <pc:docMk/>
            <pc:sldMk cId="514883420" sldId="262"/>
            <ac:spMk id="2" creationId="{509F446B-C20F-4C9B-AC5C-FA8DDB33B180}"/>
          </ac:spMkLst>
        </pc:spChg>
      </pc:sldChg>
      <pc:sldChg chg="addSp modSp mod">
        <pc:chgData name="Rafli Maulana" userId="2d4c5f33df5f8ca5" providerId="LiveId" clId="{49928169-D300-42E0-8704-C487F5262AB9}" dt="2024-07-03T13:55:56.222" v="58" actId="2711"/>
        <pc:sldMkLst>
          <pc:docMk/>
          <pc:sldMk cId="3266800757" sldId="263"/>
        </pc:sldMkLst>
        <pc:spChg chg="add mod">
          <ac:chgData name="Rafli Maulana" userId="2d4c5f33df5f8ca5" providerId="LiveId" clId="{49928169-D300-42E0-8704-C487F5262AB9}" dt="2024-07-03T13:55:56.222" v="58" actId="2711"/>
          <ac:spMkLst>
            <pc:docMk/>
            <pc:sldMk cId="3266800757" sldId="263"/>
            <ac:spMk id="2" creationId="{6CB099A6-095C-47EE-9ABA-CC9D4E428F16}"/>
          </ac:spMkLst>
        </pc:spChg>
      </pc:sldChg>
      <pc:sldChg chg="addSp modSp mod">
        <pc:chgData name="Rafli Maulana" userId="2d4c5f33df5f8ca5" providerId="LiveId" clId="{49928169-D300-42E0-8704-C487F5262AB9}" dt="2024-07-03T13:56:26.451" v="68" actId="2711"/>
        <pc:sldMkLst>
          <pc:docMk/>
          <pc:sldMk cId="1450872551" sldId="264"/>
        </pc:sldMkLst>
        <pc:spChg chg="add mod">
          <ac:chgData name="Rafli Maulana" userId="2d4c5f33df5f8ca5" providerId="LiveId" clId="{49928169-D300-42E0-8704-C487F5262AB9}" dt="2024-07-03T13:56:26.451" v="68" actId="2711"/>
          <ac:spMkLst>
            <pc:docMk/>
            <pc:sldMk cId="1450872551" sldId="264"/>
            <ac:spMk id="2" creationId="{FC926370-3B90-4A9F-BF91-B9A403528463}"/>
          </ac:spMkLst>
        </pc:spChg>
      </pc:sldChg>
      <pc:sldChg chg="addSp delSp modSp mod">
        <pc:chgData name="Rafli Maulana" userId="2d4c5f33df5f8ca5" providerId="LiveId" clId="{49928169-D300-42E0-8704-C487F5262AB9}" dt="2024-07-03T13:57:05.177" v="88" actId="2711"/>
        <pc:sldMkLst>
          <pc:docMk/>
          <pc:sldMk cId="3321791891" sldId="265"/>
        </pc:sldMkLst>
        <pc:spChg chg="add del mod">
          <ac:chgData name="Rafli Maulana" userId="2d4c5f33df5f8ca5" providerId="LiveId" clId="{49928169-D300-42E0-8704-C487F5262AB9}" dt="2024-07-03T13:56:44.490" v="78" actId="767"/>
          <ac:spMkLst>
            <pc:docMk/>
            <pc:sldMk cId="3321791891" sldId="265"/>
            <ac:spMk id="2" creationId="{C831FBD2-76BD-4DE3-8FEC-EA2D931ED8FE}"/>
          </ac:spMkLst>
        </pc:spChg>
        <pc:spChg chg="add mod">
          <ac:chgData name="Rafli Maulana" userId="2d4c5f33df5f8ca5" providerId="LiveId" clId="{49928169-D300-42E0-8704-C487F5262AB9}" dt="2024-07-03T13:57:05.177" v="88" actId="2711"/>
          <ac:spMkLst>
            <pc:docMk/>
            <pc:sldMk cId="3321791891" sldId="265"/>
            <ac:spMk id="3" creationId="{86776C0A-BF43-4411-A3F9-AC6D422F06BF}"/>
          </ac:spMkLst>
        </pc:spChg>
      </pc:sldChg>
      <pc:sldChg chg="addSp modSp mod">
        <pc:chgData name="Rafli Maulana" userId="2d4c5f33df5f8ca5" providerId="LiveId" clId="{49928169-D300-42E0-8704-C487F5262AB9}" dt="2024-07-03T13:57:51.426" v="100" actId="2711"/>
        <pc:sldMkLst>
          <pc:docMk/>
          <pc:sldMk cId="1293198195" sldId="266"/>
        </pc:sldMkLst>
        <pc:spChg chg="add mod">
          <ac:chgData name="Rafli Maulana" userId="2d4c5f33df5f8ca5" providerId="LiveId" clId="{49928169-D300-42E0-8704-C487F5262AB9}" dt="2024-07-03T13:57:51.426" v="100" actId="2711"/>
          <ac:spMkLst>
            <pc:docMk/>
            <pc:sldMk cId="1293198195" sldId="266"/>
            <ac:spMk id="2" creationId="{860A540F-6D23-46ED-BEEA-3F40516B7672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7651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76093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7136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53296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9955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2757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02811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85104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95282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7441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2978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E38B9E09-70A6-4B8B-B28E-69896D2BECAA}" type="datetimeFigureOut">
              <a:rPr lang="en-ID" smtClean="0"/>
              <a:t>03/07/2024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5C3AA896-F94F-4DA3-B6FF-6709B6C84ADF}" type="slidenum">
              <a:rPr lang="en-ID" smtClean="0"/>
              <a:t>‹#›</a:t>
            </a:fld>
            <a:endParaRPr lang="en-ID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3767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6D7C1D-1EBB-4C06-A0E3-17D7E1A58C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71" t="8961" r="36557" b="9727"/>
          <a:stretch/>
        </p:blipFill>
        <p:spPr>
          <a:xfrm>
            <a:off x="734517" y="794478"/>
            <a:ext cx="3312827" cy="55763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8BD089-67E8-4A45-A1CF-8DFD2880031D}"/>
              </a:ext>
            </a:extLst>
          </p:cNvPr>
          <p:cNvSpPr txBox="1"/>
          <p:nvPr/>
        </p:nvSpPr>
        <p:spPr>
          <a:xfrm>
            <a:off x="5253134" y="2435290"/>
            <a:ext cx="54966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latin typeface="Bahnschrift" panose="020B0502040204020203" pitchFamily="34" charset="0"/>
              </a:rPr>
              <a:t>Tampilan</a:t>
            </a:r>
            <a:r>
              <a:rPr lang="en-US" sz="3200" b="1" dirty="0">
                <a:latin typeface="Bahnschrift" panose="020B0502040204020203" pitchFamily="34" charset="0"/>
              </a:rPr>
              <a:t> Awal</a:t>
            </a:r>
            <a:endParaRPr lang="en-ID" sz="3200" b="1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067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65BD52-B4D1-42A2-A7AB-4900A17CD6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2" t="9837" r="37540" b="11038"/>
          <a:stretch/>
        </p:blipFill>
        <p:spPr>
          <a:xfrm>
            <a:off x="704537" y="854440"/>
            <a:ext cx="3132945" cy="54264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CD428F-4CF6-4BB2-B609-7FDB51899632}"/>
              </a:ext>
            </a:extLst>
          </p:cNvPr>
          <p:cNvSpPr txBox="1"/>
          <p:nvPr/>
        </p:nvSpPr>
        <p:spPr>
          <a:xfrm>
            <a:off x="5645020" y="2444620"/>
            <a:ext cx="4348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Bahnschrift" panose="020B0502040204020203" pitchFamily="34" charset="0"/>
              </a:rPr>
              <a:t>Login dan Register</a:t>
            </a:r>
            <a:endParaRPr lang="en-ID" sz="3600" b="1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2043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D57B91-B176-4E3D-80B6-67FA2F6A65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94" t="9617" r="37172" b="10164"/>
          <a:stretch/>
        </p:blipFill>
        <p:spPr>
          <a:xfrm>
            <a:off x="404735" y="678305"/>
            <a:ext cx="3222886" cy="55013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8BC771-F382-446B-8371-1D3C53FCCCD1}"/>
              </a:ext>
            </a:extLst>
          </p:cNvPr>
          <p:cNvSpPr txBox="1"/>
          <p:nvPr/>
        </p:nvSpPr>
        <p:spPr>
          <a:xfrm>
            <a:off x="5421086" y="2554642"/>
            <a:ext cx="4254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Register 1</a:t>
            </a:r>
            <a:endParaRPr lang="en-ID" sz="36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3207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0C2C42-1A3D-4E04-9F31-26B74A010A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40" t="10273" r="37540" b="10383"/>
          <a:stretch/>
        </p:blipFill>
        <p:spPr>
          <a:xfrm>
            <a:off x="659567" y="708285"/>
            <a:ext cx="3147935" cy="54414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8162D59-80E4-43D7-A89B-0406904BE7E1}"/>
              </a:ext>
            </a:extLst>
          </p:cNvPr>
          <p:cNvSpPr txBox="1"/>
          <p:nvPr/>
        </p:nvSpPr>
        <p:spPr>
          <a:xfrm>
            <a:off x="5439747" y="2276669"/>
            <a:ext cx="4264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Register 2</a:t>
            </a:r>
            <a:endParaRPr lang="en-ID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900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2F5BEE-DC98-4679-BFD0-B2959AEF92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2" t="10274" r="37664" b="11038"/>
          <a:stretch/>
        </p:blipFill>
        <p:spPr>
          <a:xfrm>
            <a:off x="749507" y="730770"/>
            <a:ext cx="3117955" cy="53964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09F446B-C20F-4C9B-AC5C-FA8DDB33B180}"/>
              </a:ext>
            </a:extLst>
          </p:cNvPr>
          <p:cNvSpPr txBox="1"/>
          <p:nvPr/>
        </p:nvSpPr>
        <p:spPr>
          <a:xfrm>
            <a:off x="5710335" y="1931437"/>
            <a:ext cx="33403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Register 3</a:t>
            </a:r>
            <a:endParaRPr lang="en-ID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883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7193EA-0912-48E5-9A87-B74BD843DB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39" t="9836" r="36680" b="9945"/>
          <a:stretch/>
        </p:blipFill>
        <p:spPr>
          <a:xfrm>
            <a:off x="509665" y="678304"/>
            <a:ext cx="3252865" cy="55013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B099A6-095C-47EE-9ABA-CC9D4E428F16}"/>
              </a:ext>
            </a:extLst>
          </p:cNvPr>
          <p:cNvSpPr txBox="1"/>
          <p:nvPr/>
        </p:nvSpPr>
        <p:spPr>
          <a:xfrm>
            <a:off x="5309117" y="1828800"/>
            <a:ext cx="32528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Login</a:t>
            </a:r>
            <a:endParaRPr lang="en-ID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6800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07DE6F-63D6-4F3B-8C8F-E1252C06DF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94" t="10492" r="36803" b="11038"/>
          <a:stretch/>
        </p:blipFill>
        <p:spPr>
          <a:xfrm>
            <a:off x="629586" y="738265"/>
            <a:ext cx="3267855" cy="538146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C926370-3B90-4A9F-BF91-B9A403528463}"/>
              </a:ext>
            </a:extLst>
          </p:cNvPr>
          <p:cNvSpPr txBox="1"/>
          <p:nvPr/>
        </p:nvSpPr>
        <p:spPr>
          <a:xfrm>
            <a:off x="5365102" y="1772816"/>
            <a:ext cx="30697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Login 2</a:t>
            </a:r>
            <a:endParaRPr lang="en-ID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0872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66AB30-B0B9-4D3C-90A0-28F430C0D5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39" t="10492" r="36681" b="11257"/>
          <a:stretch/>
        </p:blipFill>
        <p:spPr>
          <a:xfrm>
            <a:off x="689548" y="745760"/>
            <a:ext cx="3252866" cy="536647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6776C0A-BF43-4411-A3F9-AC6D422F06BF}"/>
              </a:ext>
            </a:extLst>
          </p:cNvPr>
          <p:cNvSpPr txBox="1"/>
          <p:nvPr/>
        </p:nvSpPr>
        <p:spPr>
          <a:xfrm>
            <a:off x="6096000" y="1987420"/>
            <a:ext cx="2693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Login 3</a:t>
            </a:r>
            <a:endParaRPr lang="en-ID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1791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9327D7-0279-4F15-B5F0-399ADCE253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39" t="9617" r="36803" b="9945"/>
          <a:stretch/>
        </p:blipFill>
        <p:spPr>
          <a:xfrm>
            <a:off x="599606" y="554636"/>
            <a:ext cx="3237875" cy="551638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0A540F-6D23-46ED-BEEA-3F40516B7672}"/>
              </a:ext>
            </a:extLst>
          </p:cNvPr>
          <p:cNvSpPr txBox="1"/>
          <p:nvPr/>
        </p:nvSpPr>
        <p:spPr>
          <a:xfrm>
            <a:off x="5803641" y="1875453"/>
            <a:ext cx="3564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Dashboard</a:t>
            </a:r>
            <a:endParaRPr lang="en-ID" sz="32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1981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42</TotalTime>
  <Words>17</Words>
  <Application>Microsoft Office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Bahnschrift</vt:lpstr>
      <vt:lpstr>Tw Cen MT</vt:lpstr>
      <vt:lpstr>Tw Cen MT Condensed</vt:lpstr>
      <vt:lpstr>Wingdings 3</vt:lpstr>
      <vt:lpstr>Integral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Rafli Maulana</dc:creator>
  <cp:lastModifiedBy>Rafli Maulana</cp:lastModifiedBy>
  <cp:revision>3</cp:revision>
  <dcterms:created xsi:type="dcterms:W3CDTF">2024-07-03T12:21:54Z</dcterms:created>
  <dcterms:modified xsi:type="dcterms:W3CDTF">2024-07-03T13:57:54Z</dcterms:modified>
</cp:coreProperties>
</file>

<file path=docProps/thumbnail.jpeg>
</file>